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101"/>
    <p:restoredTop sz="94737"/>
  </p:normalViewPr>
  <p:slideViewPr>
    <p:cSldViewPr snapToGrid="0" snapToObjects="1">
      <p:cViewPr varScale="1">
        <p:scale>
          <a:sx n="38" d="100"/>
          <a:sy n="38" d="100"/>
        </p:scale>
        <p:origin x="176" y="2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C5BC02-B73D-1AEB-EEBB-1F465030A2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694F69B-739A-C04B-8365-D524E56541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6520D7-4D63-8C6B-CAC4-E591D5C7B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648F2-0C3C-9248-BD44-E428ED6F9655}" type="datetimeFigureOut">
              <a:rPr kumimoji="1" lang="ko-Kore-KR" altLang="en-US" smtClean="0"/>
              <a:t>2022. 5. 11.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12F97C-B0D9-56D8-E0E9-B6528482E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520AC2-45A1-8BA8-52AE-FA33C8A3A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DA231-E988-9C4F-82C7-55D8C9B93E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1713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C70404-0FCA-7C28-8400-96E7C811E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87455AF-1891-4132-5AF5-03B1C74A0C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296A46-7655-A43C-B45E-660A3192A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648F2-0C3C-9248-BD44-E428ED6F9655}" type="datetimeFigureOut">
              <a:rPr kumimoji="1" lang="ko-Kore-KR" altLang="en-US" smtClean="0"/>
              <a:t>2022. 5. 11.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DF9C16-177A-E5E0-E617-8A43C49EC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D36601-3390-BB52-E83B-6C53236E2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DA231-E988-9C4F-82C7-55D8C9B93E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04467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585C27A-B6FE-DA7F-6050-FA8183C712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CA654C2-1C7F-D460-065C-2B089404D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FE5D26-37E5-A7AA-4833-F802B2ECC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648F2-0C3C-9248-BD44-E428ED6F9655}" type="datetimeFigureOut">
              <a:rPr kumimoji="1" lang="ko-Kore-KR" altLang="en-US" smtClean="0"/>
              <a:t>2022. 5. 11.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6A0DD6-C96C-1566-41FD-221CCA5F5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9F8498-064C-9293-4C4C-3A44B8B7C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DA231-E988-9C4F-82C7-55D8C9B93E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91057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DE058C-E971-37E6-BA67-44370ACC8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CE54D9-DD56-407D-A5DE-B66784DFFD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C68A05-2A33-F48D-92ED-FB4FFEB34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648F2-0C3C-9248-BD44-E428ED6F9655}" type="datetimeFigureOut">
              <a:rPr kumimoji="1" lang="ko-Kore-KR" altLang="en-US" smtClean="0"/>
              <a:t>2022. 5. 11.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E6D0A2-4BE7-FBAB-AA64-33F01388E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17E116-EB56-6B91-B0FC-4A8428367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DA231-E988-9C4F-82C7-55D8C9B93E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50780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2628B8-1F83-3EEC-7CD4-A5DC219F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F3066A8-EB26-B756-54AB-023C068F9B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69D517-D710-682F-2CBE-97E10A055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648F2-0C3C-9248-BD44-E428ED6F9655}" type="datetimeFigureOut">
              <a:rPr kumimoji="1" lang="ko-Kore-KR" altLang="en-US" smtClean="0"/>
              <a:t>2022. 5. 11.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CBC05C-0EAE-4E1B-AE41-179062ACE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B21031-35D1-CCBA-8F23-6F61594F8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DA231-E988-9C4F-82C7-55D8C9B93E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35631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7C8E79-B08F-8038-C52E-85D146BB3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B59949-EE65-D789-DA39-A5CBAF5AD1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33530A2-0633-CC15-F794-BBA2DB298A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E794FD-3D6F-B502-D7C1-54F5E704D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648F2-0C3C-9248-BD44-E428ED6F9655}" type="datetimeFigureOut">
              <a:rPr kumimoji="1" lang="ko-Kore-KR" altLang="en-US" smtClean="0"/>
              <a:t>2022. 5. 11.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528BCE-9B3F-35DF-7816-DFC2BA371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C6093C-30AB-28BB-CBEA-BE179BEF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DA231-E988-9C4F-82C7-55D8C9B93E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66493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A4F6CA-9E9A-834E-6EC7-229237F62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4B84D3-F618-FE6D-6304-23CB977CC9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4C8F73B-D19E-51EC-6C94-0FDC4A0DDA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67E62CB-A13E-6F8F-68A0-FDA1B6FAB8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A293905-7D21-A0B6-2604-CA31935D26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A48ADA3-2132-EF6F-6880-7E46ABCAB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648F2-0C3C-9248-BD44-E428ED6F9655}" type="datetimeFigureOut">
              <a:rPr kumimoji="1" lang="ko-Kore-KR" altLang="en-US" smtClean="0"/>
              <a:t>2022. 5. 11.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EA89230-1BC6-DB33-0378-B9F2678AF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BAE0057-F0FE-2FBC-04DA-F715313E9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DA231-E988-9C4F-82C7-55D8C9B93E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3473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3825FC-EE85-A620-861D-F8718A3E8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AF87F5F-E847-0E2F-4F33-73BDDCAAB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648F2-0C3C-9248-BD44-E428ED6F9655}" type="datetimeFigureOut">
              <a:rPr kumimoji="1" lang="ko-Kore-KR" altLang="en-US" smtClean="0"/>
              <a:t>2022. 5. 11.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45984E1-9419-AD75-A4CD-24E355636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4FE2993-114D-CD1F-F2F5-59C2B5699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DA231-E988-9C4F-82C7-55D8C9B93E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15036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4054D1-D5F1-73D6-4806-1B193806B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648F2-0C3C-9248-BD44-E428ED6F9655}" type="datetimeFigureOut">
              <a:rPr kumimoji="1" lang="ko-Kore-KR" altLang="en-US" smtClean="0"/>
              <a:t>2022. 5. 11.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5B73DFE-F860-B97F-A0E5-9CF486FDB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91983E-8434-F040-657A-766D0D88A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DA231-E988-9C4F-82C7-55D8C9B93E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74736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B1D2C7-DE40-B20E-BD41-D59701582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9B189E-4558-2251-E46D-E416FFBDE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3A0DD6-EB8B-1BD8-0E44-5E27A572EB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5DAA9E-FCE8-A490-DF20-DC5B2B367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648F2-0C3C-9248-BD44-E428ED6F9655}" type="datetimeFigureOut">
              <a:rPr kumimoji="1" lang="ko-Kore-KR" altLang="en-US" smtClean="0"/>
              <a:t>2022. 5. 11.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CD8636-B113-304B-89B4-63EA75FFC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B2C363F-8507-EA42-024D-FD0356709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DA231-E988-9C4F-82C7-55D8C9B93E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03072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583577-F235-D185-186A-7636684ED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D460938-18D8-6DA2-567C-2ACBF474AF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707856F-B336-5841-6199-C6D86F2323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B83B41-4E5F-A554-A21A-E24874430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648F2-0C3C-9248-BD44-E428ED6F9655}" type="datetimeFigureOut">
              <a:rPr kumimoji="1" lang="ko-Kore-KR" altLang="en-US" smtClean="0"/>
              <a:t>2022. 5. 11.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C5427B-F14C-90B7-8022-6E458BE7E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D96B278-CD87-616E-085A-6D8122A48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DA231-E988-9C4F-82C7-55D8C9B93E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16976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BB780A9-131A-01C0-BF10-0E6B22E2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6F5303-2F38-23DD-8344-0A47986C44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56E8D8-8A67-AF8C-65A1-7C7E10CAAD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B648F2-0C3C-9248-BD44-E428ED6F9655}" type="datetimeFigureOut">
              <a:rPr kumimoji="1" lang="ko-Kore-KR" altLang="en-US" smtClean="0"/>
              <a:t>2022. 5. 11.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A3506A-9607-036F-8391-69B1782012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CF7083-55BD-26BA-994E-E26ACEB37F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CDA231-E988-9C4F-82C7-55D8C9B93E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86589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662826-B641-A3B3-2E2E-537B1A351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ore-KR" dirty="0" err="1"/>
              <a:t>DrawLine</a:t>
            </a:r>
            <a:r>
              <a:rPr lang="en" altLang="ko-Kore-KR" dirty="0"/>
              <a:t> </a:t>
            </a:r>
            <a:r>
              <a:rPr lang="ko-KR" altLang="en-US" dirty="0"/>
              <a:t>예제 추가 기능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AF1B69-F54A-2F15-DF86-4AE3589082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effectLst/>
              </a:rPr>
              <a:t>#1-1. </a:t>
            </a:r>
            <a:r>
              <a:rPr lang="ko-KR" altLang="en-US" dirty="0">
                <a:effectLst/>
              </a:rPr>
              <a:t>강의의 그림판에서 아래부분에 빨강</a:t>
            </a:r>
            <a:r>
              <a:rPr lang="en-US" altLang="ko-KR" dirty="0">
                <a:effectLst/>
              </a:rPr>
              <a:t>/</a:t>
            </a:r>
            <a:r>
              <a:rPr lang="ko-KR" altLang="en-US" dirty="0">
                <a:effectLst/>
              </a:rPr>
              <a:t>파랑</a:t>
            </a:r>
            <a:r>
              <a:rPr lang="en-US" altLang="ko-KR" dirty="0">
                <a:effectLst/>
              </a:rPr>
              <a:t>/</a:t>
            </a:r>
            <a:r>
              <a:rPr lang="ko-KR" altLang="en-US" dirty="0">
                <a:effectLst/>
              </a:rPr>
              <a:t>블랙 의 이미지버튼을 넣어서 해당 버튼을 누르면 색깔이 변경되도록 한다</a:t>
            </a:r>
            <a:r>
              <a:rPr lang="en-US" altLang="ko-KR" dirty="0">
                <a:effectLst/>
              </a:rPr>
              <a:t>. </a:t>
            </a:r>
          </a:p>
          <a:p>
            <a:r>
              <a:rPr lang="en-US" altLang="ko-KR" dirty="0">
                <a:effectLst/>
              </a:rPr>
              <a:t>#1-2. </a:t>
            </a:r>
            <a:r>
              <a:rPr lang="ko-KR" altLang="en-US" dirty="0">
                <a:effectLst/>
              </a:rPr>
              <a:t>선을 그리고 그 다음 선을 </a:t>
            </a:r>
            <a:r>
              <a:rPr lang="ko-KR" altLang="en-US" dirty="0" err="1">
                <a:effectLst/>
              </a:rPr>
              <a:t>그릴때</a:t>
            </a:r>
            <a:r>
              <a:rPr lang="ko-KR" altLang="en-US" dirty="0">
                <a:effectLst/>
              </a:rPr>
              <a:t> 이전 선이 화면에 보이도록 한다</a:t>
            </a:r>
            <a:r>
              <a:rPr lang="en-US" altLang="ko-KR" dirty="0">
                <a:effectLst/>
              </a:rPr>
              <a:t>. (</a:t>
            </a:r>
            <a:r>
              <a:rPr lang="ko-KR" altLang="en-US" dirty="0">
                <a:effectLst/>
              </a:rPr>
              <a:t>어떤 방법을 써도 좋음</a:t>
            </a:r>
            <a:r>
              <a:rPr lang="en-US" altLang="ko-KR" dirty="0">
                <a:effectLst/>
              </a:rPr>
              <a:t>) </a:t>
            </a:r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5397880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B051A4E-F1F6-AF82-4B58-DC0634A1D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6141670" cy="585893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8B6CF08-17B1-668B-0902-B8A1AA5F67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6084" y="1698625"/>
            <a:ext cx="7323303" cy="292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51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B8F7C1EF-BCE6-E16D-1AA0-2797E0FA1A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90688"/>
            <a:ext cx="2171700" cy="22352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B5DA2A3-27B3-4746-6C72-7F42DDA40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1700" y="0"/>
            <a:ext cx="3879376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62C1D9C-4F4E-DF82-8D3A-83CFDDB2B0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0848" y="0"/>
            <a:ext cx="3858904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824B478-1C3A-1E65-A1AB-91223DE6AB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1076" y="1741488"/>
            <a:ext cx="24384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643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447B32-AF4E-FE85-028E-348E86283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58F06D24-6068-DC56-329C-6FF5CB4D8C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78131" y="1864519"/>
            <a:ext cx="2175669" cy="435133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BF1A3D2-0E0B-F0F9-EC49-1A4E61BBD1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64519"/>
            <a:ext cx="2175669" cy="435133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3543537-DD75-DD53-52B6-3B8561AC5E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8165" y="1864517"/>
            <a:ext cx="2175670" cy="435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790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F3864DE2-3FFD-DBA7-25E8-0B73CA38C1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2491" y="1253331"/>
            <a:ext cx="3490559" cy="435133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9255AAA-5CC2-3115-1050-4BE7D941B0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5440" y="0"/>
            <a:ext cx="5193559" cy="3429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842D717-C1BC-4787-3248-89D577E8E2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5440" y="3429000"/>
            <a:ext cx="5475419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27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7D480D5-AA99-8795-376A-8E1FDAE2A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6550"/>
            <a:ext cx="6436750" cy="522449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5009C66-FCD9-D4DE-4385-F19A2E8185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0593" y="205273"/>
            <a:ext cx="5681407" cy="5542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081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969310A-DE0E-E91F-8DA3-632BE45D1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50" y="1193800"/>
            <a:ext cx="10223500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762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3F5B90-1974-19C8-BBE1-31C20006A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ore-KR" dirty="0"/>
              <a:t>Activity Result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735063-A0CB-AD83-3C21-3BB559B8C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ko-Kore-KR" dirty="0"/>
              <a:t>#2-1. </a:t>
            </a:r>
            <a:r>
              <a:rPr lang="en" altLang="ko-Kore-KR" dirty="0" err="1"/>
              <a:t>MainActivity</a:t>
            </a:r>
            <a:r>
              <a:rPr lang="en" altLang="ko-Kore-KR" dirty="0"/>
              <a:t> </a:t>
            </a:r>
            <a:r>
              <a:rPr lang="ko-KR" altLang="en-US" dirty="0"/>
              <a:t>에 그림 </a:t>
            </a:r>
            <a:r>
              <a:rPr lang="en-US" altLang="ko-KR" dirty="0"/>
              <a:t>3</a:t>
            </a:r>
            <a:r>
              <a:rPr lang="ko-KR" altLang="en-US" dirty="0"/>
              <a:t>개와 그 아래 </a:t>
            </a:r>
            <a:r>
              <a:rPr lang="en" altLang="ko-Kore-KR" dirty="0" err="1"/>
              <a:t>TextView</a:t>
            </a:r>
            <a:r>
              <a:rPr lang="ko-KR" altLang="en-US" dirty="0" err="1"/>
              <a:t>를</a:t>
            </a:r>
            <a:r>
              <a:rPr lang="ko-KR" altLang="en-US" dirty="0"/>
              <a:t> 넣고</a:t>
            </a:r>
            <a:r>
              <a:rPr lang="en-US" altLang="ko-KR" dirty="0"/>
              <a:t>(</a:t>
            </a:r>
            <a:r>
              <a:rPr lang="ko-KR" altLang="en-US" dirty="0"/>
              <a:t>초기값 </a:t>
            </a:r>
            <a:r>
              <a:rPr lang="en-US" altLang="ko-KR" dirty="0"/>
              <a:t>0), </a:t>
            </a:r>
            <a:r>
              <a:rPr lang="ko-KR" altLang="en-US" dirty="0"/>
              <a:t>그림을 </a:t>
            </a:r>
            <a:r>
              <a:rPr lang="ko-KR" altLang="en-US" dirty="0" err="1"/>
              <a:t>터치할때</a:t>
            </a:r>
            <a:r>
              <a:rPr lang="ko-KR" altLang="en-US" dirty="0"/>
              <a:t> 마다 아래 </a:t>
            </a:r>
            <a:r>
              <a:rPr lang="en" altLang="ko-Kore-KR" dirty="0" err="1"/>
              <a:t>TextView</a:t>
            </a:r>
            <a:r>
              <a:rPr lang="en" altLang="ko-Kore-KR" dirty="0"/>
              <a:t> </a:t>
            </a:r>
            <a:r>
              <a:rPr lang="ko-KR" altLang="en-US" dirty="0"/>
              <a:t>의 숫자가 </a:t>
            </a:r>
            <a:r>
              <a:rPr lang="en-US" altLang="ko-KR" dirty="0"/>
              <a:t>1</a:t>
            </a:r>
            <a:r>
              <a:rPr lang="ko-KR" altLang="en-US" dirty="0"/>
              <a:t>씩 올라감</a:t>
            </a:r>
            <a:r>
              <a:rPr lang="en-US" altLang="ko-KR" dirty="0"/>
              <a:t>. </a:t>
            </a:r>
          </a:p>
          <a:p>
            <a:r>
              <a:rPr lang="en-US" altLang="ko-KR" dirty="0"/>
              <a:t>#2-2. '</a:t>
            </a:r>
            <a:r>
              <a:rPr lang="ko-KR" altLang="en-US" dirty="0"/>
              <a:t>결과보기</a:t>
            </a:r>
            <a:r>
              <a:rPr lang="en-US" altLang="ko-KR" dirty="0"/>
              <a:t>' </a:t>
            </a:r>
            <a:r>
              <a:rPr lang="ko-KR" altLang="en-US" dirty="0"/>
              <a:t>버튼을 누르면 </a:t>
            </a:r>
            <a:r>
              <a:rPr lang="en" altLang="ko-Kore-KR" dirty="0" err="1"/>
              <a:t>SecondActivity</a:t>
            </a:r>
            <a:r>
              <a:rPr lang="ko-KR" altLang="en-US" dirty="0"/>
              <a:t>에서 그림이름별로 </a:t>
            </a:r>
            <a:r>
              <a:rPr lang="en" altLang="ko-Kore-KR" dirty="0" err="1"/>
              <a:t>RatingBar</a:t>
            </a:r>
            <a:r>
              <a:rPr lang="ko-KR" altLang="en-US" dirty="0"/>
              <a:t>로 표시 </a:t>
            </a:r>
            <a:r>
              <a:rPr lang="en-US" altLang="ko-KR" dirty="0"/>
              <a:t>(1</a:t>
            </a:r>
            <a:r>
              <a:rPr lang="ko-KR" altLang="en-US" dirty="0"/>
              <a:t>개부터 </a:t>
            </a:r>
            <a:r>
              <a:rPr lang="en-US" altLang="ko-KR" dirty="0"/>
              <a:t>5</a:t>
            </a:r>
            <a:r>
              <a:rPr lang="ko-KR" altLang="en-US" dirty="0"/>
              <a:t>개 최대</a:t>
            </a:r>
            <a:r>
              <a:rPr lang="en-US" altLang="ko-KR" dirty="0"/>
              <a:t>. </a:t>
            </a:r>
            <a:r>
              <a:rPr lang="ko-KR" altLang="en-US" dirty="0"/>
              <a:t>이전에 </a:t>
            </a:r>
            <a:r>
              <a:rPr lang="en-US" altLang="ko-KR" dirty="0"/>
              <a:t>6</a:t>
            </a:r>
            <a:r>
              <a:rPr lang="ko-KR" altLang="en-US" dirty="0"/>
              <a:t>개라도 </a:t>
            </a:r>
            <a:r>
              <a:rPr lang="en-US" altLang="ko-KR" dirty="0"/>
              <a:t>5</a:t>
            </a:r>
            <a:r>
              <a:rPr lang="ko-KR" altLang="en-US" dirty="0" err="1"/>
              <a:t>개까지만</a:t>
            </a:r>
            <a:r>
              <a:rPr lang="ko-KR" altLang="en-US" dirty="0"/>
              <a:t> 보여주기</a:t>
            </a:r>
            <a:r>
              <a:rPr lang="en-US" altLang="ko-KR" dirty="0"/>
              <a:t>) . </a:t>
            </a:r>
            <a:r>
              <a:rPr lang="en" altLang="ko-Kore-KR" dirty="0" err="1"/>
              <a:t>SecondActivity</a:t>
            </a:r>
            <a:r>
              <a:rPr lang="ko-KR" altLang="en-US" dirty="0"/>
              <a:t>에서 </a:t>
            </a:r>
            <a:r>
              <a:rPr lang="en" altLang="ko-Kore-KR" dirty="0" err="1"/>
              <a:t>RatingBar</a:t>
            </a:r>
            <a:r>
              <a:rPr lang="en" altLang="ko-Kore-KR" dirty="0"/>
              <a:t> </a:t>
            </a:r>
            <a:r>
              <a:rPr lang="ko-KR" altLang="en-US" dirty="0"/>
              <a:t>조절이 가능하고</a:t>
            </a:r>
            <a:r>
              <a:rPr lang="en-US" altLang="ko-KR" dirty="0"/>
              <a:t>, </a:t>
            </a:r>
            <a:r>
              <a:rPr lang="ko-KR" altLang="en-US" dirty="0"/>
              <a:t>이때 조절한 값</a:t>
            </a:r>
            <a:r>
              <a:rPr lang="en-US" altLang="ko-KR" dirty="0"/>
              <a:t>(0~5)</a:t>
            </a:r>
            <a:r>
              <a:rPr lang="ko-KR" altLang="en-US" dirty="0" err="1"/>
              <a:t>으로</a:t>
            </a:r>
            <a:r>
              <a:rPr lang="ko-KR" altLang="en-US" dirty="0"/>
              <a:t> </a:t>
            </a:r>
            <a:r>
              <a:rPr lang="en" altLang="ko-Kore-KR" dirty="0"/>
              <a:t>Main</a:t>
            </a:r>
            <a:r>
              <a:rPr lang="ko-KR" altLang="en-US" dirty="0" err="1"/>
              <a:t>으로</a:t>
            </a:r>
            <a:r>
              <a:rPr lang="ko-KR" altLang="en-US" dirty="0"/>
              <a:t> 돌아가면 그림 아래 초기값을 설정함</a:t>
            </a:r>
            <a:r>
              <a:rPr lang="en-US" altLang="ko-KR" dirty="0"/>
              <a:t>.  </a:t>
            </a:r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621125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C446F4D-F612-0960-9BB7-3691510EE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833" y="0"/>
            <a:ext cx="3429000" cy="6858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DF32F09-1825-5A12-60AE-0FCC6B0617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1500" y="0"/>
            <a:ext cx="3429000" cy="6858000"/>
          </a:xfrm>
          <a:prstGeom prst="rect">
            <a:avLst/>
          </a:prstGeom>
        </p:spPr>
      </p:pic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73CB505E-DA37-FAA0-CDFE-A0BAA9492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00633" y="0"/>
            <a:ext cx="3543300" cy="2747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ko-KR" altLang="en-US" dirty="0"/>
              <a:t>조정하면</a:t>
            </a:r>
            <a:endParaRPr kumimoji="1" lang="ko-Kore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227B2C8-7637-B277-EDD5-734B088F09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4534" y="542734"/>
            <a:ext cx="3157633" cy="631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250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9D17CB-BF30-E31D-1200-3FB3217AC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8233" y="2066395"/>
            <a:ext cx="2751667" cy="1325563"/>
          </a:xfrm>
        </p:spPr>
        <p:txBody>
          <a:bodyPr/>
          <a:lstStyle/>
          <a:p>
            <a:r>
              <a:rPr kumimoji="1" lang="ko-Kore-KR" altLang="en-US" dirty="0"/>
              <a:t>버튼클릭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BEA9194-8890-41E7-84A6-F26D575892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02133" y="-37037"/>
            <a:ext cx="3428998" cy="685799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1E0C7E9-F88A-7E12-F8C0-6F3916189B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-37042"/>
            <a:ext cx="3429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461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B2048F16-7741-5A31-A738-57F5E63C02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224725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64BBEB4-B687-CF17-775B-778DC65B51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1179" y="2387600"/>
            <a:ext cx="7020821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357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128</Words>
  <Application>Microsoft Macintosh PowerPoint</Application>
  <PresentationFormat>와이드스크린</PresentationFormat>
  <Paragraphs>8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테마</vt:lpstr>
      <vt:lpstr>DrawLine 예제 추가 기능</vt:lpstr>
      <vt:lpstr>PowerPoint 프레젠테이션</vt:lpstr>
      <vt:lpstr>PowerPoint 프레젠테이션</vt:lpstr>
      <vt:lpstr>PowerPoint 프레젠테이션</vt:lpstr>
      <vt:lpstr>PowerPoint 프레젠테이션</vt:lpstr>
      <vt:lpstr>Activity Result</vt:lpstr>
      <vt:lpstr>PowerPoint 프레젠테이션</vt:lpstr>
      <vt:lpstr>버튼클릭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모바일 컴퓨팅과 응용 9</dc:title>
  <dc:creator>최창수</dc:creator>
  <cp:lastModifiedBy>최창수</cp:lastModifiedBy>
  <cp:revision>2</cp:revision>
  <dcterms:created xsi:type="dcterms:W3CDTF">2022-05-11T05:51:25Z</dcterms:created>
  <dcterms:modified xsi:type="dcterms:W3CDTF">2022-05-11T10:04:20Z</dcterms:modified>
</cp:coreProperties>
</file>

<file path=docProps/thumbnail.jpeg>
</file>